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4" r:id="rId4"/>
    <p:sldId id="259" r:id="rId5"/>
    <p:sldId id="262" r:id="rId6"/>
    <p:sldId id="263" r:id="rId7"/>
    <p:sldId id="266" r:id="rId8"/>
    <p:sldId id="267" r:id="rId9"/>
    <p:sldId id="269" r:id="rId10"/>
    <p:sldId id="268" r:id="rId11"/>
    <p:sldId id="271" r:id="rId12"/>
    <p:sldId id="273" r:id="rId13"/>
    <p:sldId id="270" r:id="rId14"/>
    <p:sldId id="258" r:id="rId15"/>
    <p:sldId id="275" r:id="rId16"/>
    <p:sldId id="274" r:id="rId17"/>
  </p:sldIdLst>
  <p:sldSz cx="6858000" cy="51435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940E"/>
    <a:srgbClr val="5DA710"/>
    <a:srgbClr val="66B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>
      <p:cViewPr>
        <p:scale>
          <a:sx n="150" d="100"/>
          <a:sy n="150" d="100"/>
        </p:scale>
        <p:origin x="612" y="264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emplateswise.co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9B36F7D-3520-4F3A-A759-3A1AA24C7AE2}" type="datetimeFigureOut">
              <a:rPr lang="en-US" smtClean="0"/>
              <a:pPr>
                <a:defRPr/>
              </a:pPr>
              <a:t>6/29/2018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8F3A74F-6099-49F1-91D3-D97BE2E8282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re 1"/>
          <p:cNvSpPr>
            <a:spLocks noGrp="1"/>
          </p:cNvSpPr>
          <p:nvPr>
            <p:ph type="ctrTitle"/>
          </p:nvPr>
        </p:nvSpPr>
        <p:spPr>
          <a:xfrm>
            <a:off x="53579" y="3113708"/>
            <a:ext cx="5197078" cy="577850"/>
          </a:xfrm>
        </p:spPr>
        <p:txBody>
          <a:bodyPr rtlCol="0">
            <a:noAutofit/>
          </a:bodyPr>
          <a:lstStyle>
            <a:lvl1pPr fontAlgn="auto">
              <a:spcAft>
                <a:spcPts val="0"/>
              </a:spcAft>
              <a:defRPr sz="2850"/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zh-TW" altLang="en-US" smtClean="0">
                <a:solidFill>
                  <a:schemeClr val="bg1"/>
                </a:solidFill>
              </a:rPr>
              <a:t>按一下以編輯母片標題樣式</a:t>
            </a: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8" name="Sous-titre 2"/>
          <p:cNvSpPr>
            <a:spLocks noGrp="1"/>
          </p:cNvSpPr>
          <p:nvPr>
            <p:ph type="subTitle" idx="1"/>
          </p:nvPr>
        </p:nvSpPr>
        <p:spPr>
          <a:xfrm>
            <a:off x="452437" y="3651870"/>
            <a:ext cx="4416029" cy="396875"/>
          </a:xfrm>
        </p:spPr>
        <p:txBody>
          <a:bodyPr rtlCol="0">
            <a:noAutofit/>
          </a:bodyPr>
          <a:lstStyle>
            <a:lvl1pPr algn="ctr" fontAlgn="auto">
              <a:spcAft>
                <a:spcPts val="0"/>
              </a:spcAft>
              <a:buFont typeface="Arial" pitchFamily="34" charset="0"/>
              <a:buNone/>
              <a:defRPr sz="1575"/>
            </a:lvl1pPr>
          </a:lstStyle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zh-TW" altLang="en-US" smtClean="0">
                <a:solidFill>
                  <a:schemeClr val="bg1"/>
                </a:solidFill>
              </a:rPr>
              <a:t>按一下以編輯母片副標題樣式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434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 - Templateswise.co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54814" y="206375"/>
            <a:ext cx="4760286" cy="857250"/>
          </a:xfrm>
        </p:spPr>
        <p:txBody>
          <a:bodyPr/>
          <a:lstStyle>
            <a:lvl1pPr algn="l">
              <a:defRPr>
                <a:solidFill>
                  <a:srgbClr val="51940E"/>
                </a:solidFill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1754814" y="1200151"/>
            <a:ext cx="4760286" cy="3394075"/>
          </a:xfrm>
        </p:spPr>
        <p:txBody>
          <a:bodyPr/>
          <a:lstStyle>
            <a:lvl1pPr>
              <a:defRPr>
                <a:solidFill>
                  <a:srgbClr val="51940E"/>
                </a:solidFill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adipisicing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DA710"/>
                </a:solidFill>
              </a:defRPr>
            </a:lvl1pPr>
          </a:lstStyle>
          <a:p>
            <a:pPr>
              <a:defRPr/>
            </a:pPr>
            <a:fld id="{C5C7CBDB-B9AE-4E68-B66E-70AF521D73B9}" type="datetimeFigureOut">
              <a:rPr lang="en-US" smtClean="0"/>
              <a:pPr>
                <a:defRPr/>
              </a:pPr>
              <a:t>6/29/2018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DA71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DA710"/>
                </a:solidFill>
              </a:defRPr>
            </a:lvl1pPr>
          </a:lstStyle>
          <a:p>
            <a:pPr>
              <a:defRPr/>
            </a:pPr>
            <a:fld id="{3946AAF9-A185-4580-A4B4-49B6BE538A5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86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 2 - Templateswise.co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42900" y="411510"/>
            <a:ext cx="6172200" cy="857250"/>
          </a:xfrm>
        </p:spPr>
        <p:txBody>
          <a:bodyPr/>
          <a:lstStyle>
            <a:lvl1pPr>
              <a:defRPr>
                <a:solidFill>
                  <a:srgbClr val="51940E"/>
                </a:solidFill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04664" y="1419623"/>
            <a:ext cx="6110436" cy="3250059"/>
          </a:xfrm>
        </p:spPr>
        <p:txBody>
          <a:bodyPr/>
          <a:lstStyle>
            <a:lvl1pPr>
              <a:defRPr>
                <a:solidFill>
                  <a:srgbClr val="51940E"/>
                </a:solidFill>
              </a:defRPr>
            </a:lvl1pPr>
            <a:lvl2pPr>
              <a:defRPr>
                <a:solidFill>
                  <a:srgbClr val="51940E"/>
                </a:solidFill>
              </a:defRPr>
            </a:lvl2pPr>
            <a:lvl3pPr>
              <a:defRPr>
                <a:solidFill>
                  <a:srgbClr val="51940E"/>
                </a:solidFill>
              </a:defRPr>
            </a:lvl3pPr>
            <a:lvl4pPr>
              <a:defRPr>
                <a:solidFill>
                  <a:srgbClr val="51940E"/>
                </a:solidFill>
              </a:defRPr>
            </a:lvl4pPr>
            <a:lvl5pPr>
              <a:defRPr>
                <a:solidFill>
                  <a:srgbClr val="51940E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5C7CBDB-B9AE-4E68-B66E-70AF521D73B9}" type="datetimeFigureOut">
              <a:rPr lang="en-US" smtClean="0"/>
              <a:pPr>
                <a:defRPr/>
              </a:pPr>
              <a:t>6/29/2018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946AAF9-A185-4580-A4B4-49B6BE538A5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3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 3 - Templateswise.co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42900" y="411510"/>
            <a:ext cx="6172200" cy="8572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04664" y="1419623"/>
            <a:ext cx="6110436" cy="325005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51940E"/>
                </a:solidFill>
              </a:defRPr>
            </a:lvl1pPr>
          </a:lstStyle>
          <a:p>
            <a:pPr>
              <a:defRPr/>
            </a:pPr>
            <a:fld id="{C5C7CBDB-B9AE-4E68-B66E-70AF521D73B9}" type="datetimeFigureOut">
              <a:rPr lang="en-US" smtClean="0"/>
              <a:pPr>
                <a:defRPr/>
              </a:pPr>
              <a:t>6/29/2018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51940E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1940E"/>
                </a:solidFill>
              </a:defRPr>
            </a:lvl1pPr>
          </a:lstStyle>
          <a:p>
            <a:pPr>
              <a:defRPr/>
            </a:pPr>
            <a:fld id="{3946AAF9-A185-4580-A4B4-49B6BE538A5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115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342900" y="206375"/>
            <a:ext cx="61722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dirty="0" err="1" smtClean="0"/>
              <a:t>Cliquez</a:t>
            </a:r>
            <a:r>
              <a:rPr lang="en-US" altLang="en-US" noProof="0" dirty="0" smtClean="0"/>
              <a:t> pour modifier le style du </a:t>
            </a:r>
            <a:r>
              <a:rPr lang="en-US" altLang="en-US" noProof="0" dirty="0" err="1" smtClean="0"/>
              <a:t>titre</a:t>
            </a:r>
            <a:endParaRPr lang="en-US" altLang="en-US" noProof="0" dirty="0" smtClean="0"/>
          </a:p>
        </p:txBody>
      </p:sp>
      <p:sp>
        <p:nvSpPr>
          <p:cNvPr id="1027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342900" y="1200151"/>
            <a:ext cx="61722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dirty="0" err="1" smtClean="0"/>
              <a:t>Cliquez</a:t>
            </a:r>
            <a:r>
              <a:rPr lang="en-US" altLang="en-US" noProof="0" dirty="0" smtClean="0"/>
              <a:t> pour modifier les styles du </a:t>
            </a:r>
            <a:r>
              <a:rPr lang="en-US" altLang="en-US" noProof="0" dirty="0" err="1" smtClean="0"/>
              <a:t>texte</a:t>
            </a:r>
            <a:r>
              <a:rPr lang="en-US" altLang="en-US" noProof="0" dirty="0" smtClean="0"/>
              <a:t> du masque</a:t>
            </a:r>
          </a:p>
          <a:p>
            <a:pPr lvl="1"/>
            <a:r>
              <a:rPr lang="en-US" altLang="en-US" noProof="0" dirty="0" err="1" smtClean="0"/>
              <a:t>Deuxième</a:t>
            </a:r>
            <a:r>
              <a:rPr lang="en-US" altLang="en-US" noProof="0" dirty="0" smtClean="0"/>
              <a:t> </a:t>
            </a:r>
            <a:r>
              <a:rPr lang="en-US" altLang="en-US" noProof="0" dirty="0" err="1" smtClean="0"/>
              <a:t>niveau</a:t>
            </a:r>
            <a:endParaRPr lang="en-US" altLang="en-US" noProof="0" dirty="0" smtClean="0"/>
          </a:p>
          <a:p>
            <a:pPr lvl="2"/>
            <a:r>
              <a:rPr lang="en-US" altLang="en-US" noProof="0" dirty="0" err="1" smtClean="0"/>
              <a:t>Troisième</a:t>
            </a:r>
            <a:r>
              <a:rPr lang="en-US" altLang="en-US" noProof="0" dirty="0" smtClean="0"/>
              <a:t> </a:t>
            </a:r>
            <a:r>
              <a:rPr lang="en-US" altLang="en-US" noProof="0" dirty="0" err="1" smtClean="0"/>
              <a:t>niveau</a:t>
            </a:r>
            <a:endParaRPr lang="en-US" altLang="en-US" noProof="0" dirty="0" smtClean="0"/>
          </a:p>
          <a:p>
            <a:pPr lvl="3"/>
            <a:r>
              <a:rPr lang="en-US" altLang="en-US" noProof="0" dirty="0" err="1" smtClean="0"/>
              <a:t>Quatrième</a:t>
            </a:r>
            <a:r>
              <a:rPr lang="en-US" altLang="en-US" noProof="0" dirty="0" smtClean="0"/>
              <a:t> </a:t>
            </a:r>
            <a:r>
              <a:rPr lang="en-US" altLang="en-US" noProof="0" dirty="0" err="1" smtClean="0"/>
              <a:t>niveau</a:t>
            </a:r>
            <a:endParaRPr lang="en-US" altLang="en-US" noProof="0" dirty="0" smtClean="0"/>
          </a:p>
          <a:p>
            <a:pPr lvl="4"/>
            <a:r>
              <a:rPr lang="en-US" altLang="en-US" noProof="0" dirty="0" err="1" smtClean="0"/>
              <a:t>Cinquième</a:t>
            </a:r>
            <a:r>
              <a:rPr lang="en-US" altLang="en-US" noProof="0" dirty="0" smtClean="0"/>
              <a:t> </a:t>
            </a:r>
            <a:r>
              <a:rPr lang="en-US" altLang="en-US" noProof="0" dirty="0" err="1" smtClean="0"/>
              <a:t>niveau</a:t>
            </a:r>
            <a:endParaRPr lang="en-US" altLang="en-US" noProof="0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42900" y="4767264"/>
            <a:ext cx="16002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0FAA0C5-8686-4CB7-BF8E-9ACA241246F2}" type="datetimeFigureOut">
              <a:rPr lang="en-US" noProof="0"/>
              <a:pPr>
                <a:defRPr/>
              </a:pPr>
              <a:t>6/29/2018</a:t>
            </a:fld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343150" y="4767264"/>
            <a:ext cx="21717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4914900" y="4767264"/>
            <a:ext cx="16002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FC500E8-222D-4587-88DE-FA751C50C171}" type="slidenum">
              <a:rPr lang="en-US" noProof="0"/>
              <a:pPr>
                <a:defRPr/>
              </a:pPr>
              <a:t>‹#›</a:t>
            </a:fld>
            <a:endParaRPr 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3579" y="3219822"/>
            <a:ext cx="5197078" cy="433388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zh-TW" altLang="en-US" dirty="0">
                <a:solidFill>
                  <a:schemeClr val="bg1"/>
                </a:solidFill>
              </a:rPr>
              <a:t>逗</a:t>
            </a:r>
            <a:r>
              <a:rPr lang="zh-TW" altLang="en-US" dirty="0" smtClean="0">
                <a:solidFill>
                  <a:schemeClr val="bg1"/>
                </a:solidFill>
              </a:rPr>
              <a:t>陣來作農夫─ ─樸門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4294967295"/>
          </p:nvPr>
        </p:nvSpPr>
        <p:spPr>
          <a:xfrm>
            <a:off x="452437" y="3623444"/>
            <a:ext cx="4416029" cy="297656"/>
          </a:xfrm>
        </p:spPr>
        <p:txBody>
          <a:bodyPr rtlCol="0">
            <a:normAutofit fontScale="62500" lnSpcReduction="20000"/>
          </a:bodyPr>
          <a:lstStyle/>
          <a:p>
            <a:pPr algn="ctr" fontAlgn="auto">
              <a:spcAft>
                <a:spcPts val="0"/>
              </a:spcAft>
              <a:buNone/>
              <a:defRPr/>
            </a:pPr>
            <a:r>
              <a:rPr lang="zh-TW" altLang="en-US" dirty="0" smtClean="0">
                <a:solidFill>
                  <a:schemeClr val="bg1"/>
                </a:solidFill>
              </a:rPr>
              <a:t>張</a:t>
            </a:r>
            <a:r>
              <a:rPr lang="zh-TW" altLang="en-US" dirty="0">
                <a:solidFill>
                  <a:schemeClr val="bg1"/>
                </a:solidFill>
              </a:rPr>
              <a:t>皓宣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都市型樸門</a:t>
            </a:r>
            <a:endParaRPr 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222277" y="4268048"/>
            <a:ext cx="44129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100" dirty="0" smtClean="0"/>
              <a:t>圖片來源</a:t>
            </a:r>
            <a:r>
              <a:rPr lang="en-US" altLang="zh-TW" sz="1100" dirty="0" smtClean="0"/>
              <a:t>:</a:t>
            </a:r>
            <a:r>
              <a:rPr lang="zh-TW" altLang="en-US" sz="1100" dirty="0" smtClean="0"/>
              <a:t> </a:t>
            </a:r>
            <a:r>
              <a:rPr lang="en-US" altLang="zh-TW" sz="1100" dirty="0"/>
              <a:t>http://www.ifuxiang.com/m/view.php?aid=144&amp;pageno=2</a:t>
            </a:r>
            <a:endParaRPr lang="zh-TW" altLang="en-US" sz="1100" dirty="0"/>
          </a:p>
        </p:txBody>
      </p:sp>
      <p:pic>
        <p:nvPicPr>
          <p:cNvPr id="5124" name="Picture 4" descr="ç¸éåç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540" y="1442794"/>
            <a:ext cx="2640424" cy="2825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356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>
          <a:xfrm>
            <a:off x="1714500" y="797719"/>
            <a:ext cx="4800600" cy="642938"/>
          </a:xfrm>
        </p:spPr>
        <p:txBody>
          <a:bodyPr/>
          <a:lstStyle/>
          <a:p>
            <a:r>
              <a:rPr lang="zh-TW" altLang="en-US" dirty="0" smtClean="0">
                <a:solidFill>
                  <a:srgbClr val="5DA710"/>
                </a:solidFill>
              </a:rPr>
              <a:t>作物選擇──共榮</a:t>
            </a:r>
            <a:endParaRPr lang="en-US" altLang="en-US" dirty="0" smtClean="0">
              <a:solidFill>
                <a:srgbClr val="5DA71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500188"/>
            <a:ext cx="4982766" cy="2839641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玉米 </a:t>
            </a:r>
            <a:r>
              <a:rPr lang="en-US" altLang="zh-TW" dirty="0" smtClean="0">
                <a:solidFill>
                  <a:schemeClr val="tx1"/>
                </a:solidFill>
              </a:rPr>
              <a:t>&amp;</a:t>
            </a:r>
            <a:r>
              <a:rPr lang="zh-TW" altLang="en-US" dirty="0" smtClean="0"/>
              <a:t> 南瓜</a:t>
            </a: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菠菜 </a:t>
            </a:r>
            <a:r>
              <a:rPr lang="en-US" altLang="zh-TW" dirty="0" smtClean="0">
                <a:solidFill>
                  <a:schemeClr val="tx1"/>
                </a:solidFill>
              </a:rPr>
              <a:t>&amp;</a:t>
            </a:r>
            <a:r>
              <a:rPr lang="zh-TW" altLang="en-US" dirty="0" smtClean="0"/>
              <a:t> 豌豆</a:t>
            </a: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紅蘿蔔 </a:t>
            </a:r>
            <a:r>
              <a:rPr lang="en-US" altLang="zh-TW" dirty="0" smtClean="0">
                <a:solidFill>
                  <a:schemeClr val="tx1"/>
                </a:solidFill>
              </a:rPr>
              <a:t>&amp;</a:t>
            </a:r>
            <a:r>
              <a:rPr lang="zh-TW" altLang="en-US" dirty="0" smtClean="0"/>
              <a:t> 辣椒</a:t>
            </a: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馬鈴薯 </a:t>
            </a:r>
            <a:r>
              <a:rPr lang="en-US" altLang="zh-TW" dirty="0" smtClean="0">
                <a:solidFill>
                  <a:schemeClr val="tx1"/>
                </a:solidFill>
              </a:rPr>
              <a:t>&amp;</a:t>
            </a:r>
            <a:r>
              <a:rPr lang="zh-TW" altLang="en-US" dirty="0" smtClean="0"/>
              <a:t> 甘藍</a:t>
            </a: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花椰菜 </a:t>
            </a:r>
            <a:r>
              <a:rPr lang="en-US" altLang="zh-TW" dirty="0" smtClean="0">
                <a:solidFill>
                  <a:schemeClr val="tx1"/>
                </a:solidFill>
              </a:rPr>
              <a:t>&amp;</a:t>
            </a:r>
            <a:r>
              <a:rPr lang="zh-TW" altLang="en-US" dirty="0" smtClean="0"/>
              <a:t> 番茄</a:t>
            </a: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萵苣 </a:t>
            </a:r>
            <a:r>
              <a:rPr lang="en-US" altLang="zh-TW" dirty="0" smtClean="0">
                <a:solidFill>
                  <a:schemeClr val="tx1"/>
                </a:solidFill>
              </a:rPr>
              <a:t>&amp;</a:t>
            </a:r>
            <a:r>
              <a:rPr lang="zh-TW" altLang="en-US" dirty="0" smtClean="0"/>
              <a:t> 洋蔥</a:t>
            </a: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altLang="zh-TW" dirty="0" smtClean="0"/>
          </a:p>
          <a:p>
            <a:pPr fontAlgn="auto">
              <a:spcAft>
                <a:spcPts val="0"/>
              </a:spcAft>
              <a:defRPr/>
            </a:pPr>
            <a:endParaRPr lang="en-US" dirty="0" smtClean="0">
              <a:solidFill>
                <a:srgbClr val="5DA7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96898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>
          <a:xfrm>
            <a:off x="1714500" y="797719"/>
            <a:ext cx="4800600" cy="642938"/>
          </a:xfrm>
        </p:spPr>
        <p:txBody>
          <a:bodyPr/>
          <a:lstStyle/>
          <a:p>
            <a:r>
              <a:rPr lang="zh-TW" altLang="en-US" dirty="0" smtClean="0">
                <a:solidFill>
                  <a:srgbClr val="5DA710"/>
                </a:solidFill>
              </a:rPr>
              <a:t>小技巧</a:t>
            </a:r>
            <a:endParaRPr lang="en-US" altLang="en-US" dirty="0" smtClean="0">
              <a:solidFill>
                <a:srgbClr val="5DA71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500188"/>
            <a:ext cx="4982766" cy="2839641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在土上鋪落葉</a:t>
            </a:r>
            <a:endParaRPr lang="en-US" altLang="zh-TW" dirty="0" smtClean="0"/>
          </a:p>
          <a:p>
            <a:pPr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防止水分蒸發</a:t>
            </a:r>
            <a:endParaRPr lang="en-US" altLang="zh-TW" dirty="0" smtClean="0"/>
          </a:p>
          <a:p>
            <a:pPr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腐爛後有機質</a:t>
            </a:r>
            <a:endParaRPr lang="en-US" altLang="zh-TW" dirty="0"/>
          </a:p>
          <a:p>
            <a:pPr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避免雜草落根</a:t>
            </a: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zh-TW" altLang="en-US" dirty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altLang="zh-TW" dirty="0" smtClean="0"/>
          </a:p>
          <a:p>
            <a:pPr fontAlgn="auto">
              <a:spcAft>
                <a:spcPts val="0"/>
              </a:spcAft>
              <a:defRPr/>
            </a:pPr>
            <a:endParaRPr lang="en-US" dirty="0" smtClean="0">
              <a:solidFill>
                <a:srgbClr val="5DA7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604405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>
          <a:xfrm>
            <a:off x="1714500" y="797719"/>
            <a:ext cx="4800600" cy="642938"/>
          </a:xfrm>
        </p:spPr>
        <p:txBody>
          <a:bodyPr/>
          <a:lstStyle/>
          <a:p>
            <a:r>
              <a:rPr lang="zh-TW" altLang="en-US" dirty="0" smtClean="0">
                <a:solidFill>
                  <a:srgbClr val="5DA710"/>
                </a:solidFill>
              </a:rPr>
              <a:t>優點</a:t>
            </a:r>
            <a:endParaRPr lang="en-US" altLang="en-US" dirty="0" smtClean="0">
              <a:solidFill>
                <a:srgbClr val="5DA71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500188"/>
            <a:ext cx="4982766" cy="2839641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容易上手</a:t>
            </a: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病蟲害少</a:t>
            </a: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隔熱</a:t>
            </a: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休閒紓壓</a:t>
            </a: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食在安心</a:t>
            </a: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altLang="zh-TW" dirty="0" smtClean="0"/>
              <a:t>……</a:t>
            </a:r>
            <a:r>
              <a:rPr lang="zh-TW" altLang="en-US" dirty="0" smtClean="0"/>
              <a:t>等等</a:t>
            </a: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altLang="zh-TW" dirty="0" smtClean="0"/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altLang="zh-TW" dirty="0" smtClean="0"/>
          </a:p>
          <a:p>
            <a:pPr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altLang="zh-TW" dirty="0" smtClean="0"/>
          </a:p>
          <a:p>
            <a:pPr fontAlgn="auto">
              <a:spcAft>
                <a:spcPts val="0"/>
              </a:spcAft>
              <a:defRPr/>
            </a:pP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35640543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re 1"/>
          <p:cNvSpPr>
            <a:spLocks noGrp="1"/>
          </p:cNvSpPr>
          <p:nvPr>
            <p:ph type="title"/>
          </p:nvPr>
        </p:nvSpPr>
        <p:spPr>
          <a:xfrm>
            <a:off x="342900" y="555526"/>
            <a:ext cx="6172200" cy="642938"/>
          </a:xfrm>
        </p:spPr>
        <p:txBody>
          <a:bodyPr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樸門精神</a:t>
            </a:r>
            <a:endParaRPr lang="en-US" altLang="en-US" dirty="0" smtClean="0">
              <a:solidFill>
                <a:schemeClr val="bg1"/>
              </a:solidFill>
            </a:endParaRPr>
          </a:p>
        </p:txBody>
      </p:sp>
      <p:pic>
        <p:nvPicPr>
          <p:cNvPr id="6146" name="Picture 2" descr="permaculture-flower-e1372378786463_0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836" y="1419622"/>
            <a:ext cx="2952328" cy="289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1222277" y="4268048"/>
            <a:ext cx="44129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100" dirty="0" smtClean="0"/>
              <a:t>圖片來源</a:t>
            </a:r>
            <a:r>
              <a:rPr lang="en-US" altLang="zh-TW" sz="1100" dirty="0" smtClean="0"/>
              <a:t>:</a:t>
            </a:r>
            <a:r>
              <a:rPr lang="zh-TW" altLang="en-US" sz="1100" dirty="0" smtClean="0"/>
              <a:t> </a:t>
            </a:r>
            <a:r>
              <a:rPr lang="en-US" altLang="zh-TW" sz="1100" dirty="0"/>
              <a:t>https://uvicpermaculture.wordpress.com/permaculture/</a:t>
            </a:r>
            <a:endParaRPr lang="zh-TW" altLang="en-US" sz="11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re 1"/>
          <p:cNvSpPr>
            <a:spLocks noGrp="1"/>
          </p:cNvSpPr>
          <p:nvPr>
            <p:ph type="title"/>
          </p:nvPr>
        </p:nvSpPr>
        <p:spPr>
          <a:xfrm>
            <a:off x="342900" y="555526"/>
            <a:ext cx="6172200" cy="642938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結語</a:t>
            </a:r>
            <a:endParaRPr lang="en-US" altLang="en-US" dirty="0" smtClean="0">
              <a:solidFill>
                <a:schemeClr val="bg1"/>
              </a:solidFill>
            </a:endParaRPr>
          </a:p>
        </p:txBody>
      </p:sp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404664" y="1491630"/>
            <a:ext cx="6110436" cy="3250059"/>
          </a:xfrm>
        </p:spPr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藉</a:t>
            </a:r>
            <a:r>
              <a:rPr lang="zh-TW" altLang="en-US" dirty="0" smtClean="0">
                <a:solidFill>
                  <a:schemeClr val="bg1"/>
                </a:solidFill>
              </a:rPr>
              <a:t>由模仿大自然，找到適合大自然的農耕方式。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 smtClean="0">
                <a:solidFill>
                  <a:schemeClr val="bg1"/>
                </a:solidFill>
              </a:rPr>
              <a:t>樸門，也可以是一種生活態度。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014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>
          <a:xfrm>
            <a:off x="1700808" y="2283718"/>
            <a:ext cx="3672408" cy="642938"/>
          </a:xfrm>
        </p:spPr>
        <p:txBody>
          <a:bodyPr/>
          <a:lstStyle/>
          <a:p>
            <a:pPr algn="ctr"/>
            <a:r>
              <a:rPr lang="en-US" altLang="zh-TW" sz="4800" dirty="0" smtClean="0">
                <a:solidFill>
                  <a:srgbClr val="5DA710"/>
                </a:solidFill>
              </a:rPr>
              <a:t>Thank you</a:t>
            </a:r>
            <a:endParaRPr lang="en-US" altLang="en-US" sz="4800" dirty="0" smtClean="0">
              <a:solidFill>
                <a:srgbClr val="5DA7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16781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>
          <a:xfrm>
            <a:off x="1714500" y="797719"/>
            <a:ext cx="4800600" cy="642938"/>
          </a:xfrm>
        </p:spPr>
        <p:txBody>
          <a:bodyPr/>
          <a:lstStyle/>
          <a:p>
            <a:r>
              <a:rPr lang="zh-TW" altLang="en-US" dirty="0"/>
              <a:t>慣行農法</a:t>
            </a:r>
            <a:endParaRPr lang="en-US" altLang="en-US" dirty="0" smtClean="0">
              <a:solidFill>
                <a:srgbClr val="5DA71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500188"/>
            <a:ext cx="4982766" cy="2839641"/>
          </a:xfrm>
        </p:spPr>
        <p:txBody>
          <a:bodyPr rtlCol="0">
            <a:normAutofit/>
          </a:bodyPr>
          <a:lstStyle/>
          <a:p>
            <a:r>
              <a:rPr lang="zh-TW" altLang="en-US" dirty="0"/>
              <a:t>集約 </a:t>
            </a:r>
            <a:r>
              <a:rPr lang="en-US" altLang="zh-TW" dirty="0"/>
              <a:t>&amp;</a:t>
            </a:r>
            <a:r>
              <a:rPr lang="zh-TW" altLang="en-US" dirty="0"/>
              <a:t> 粗</a:t>
            </a:r>
            <a:r>
              <a:rPr lang="zh-TW" altLang="en-US" dirty="0" smtClean="0"/>
              <a:t>放</a:t>
            </a:r>
            <a:endParaRPr lang="en-US" altLang="zh-TW" dirty="0" smtClean="0"/>
          </a:p>
          <a:p>
            <a:r>
              <a:rPr lang="zh-TW" altLang="zh-TW" dirty="0"/>
              <a:t>化肥</a:t>
            </a:r>
            <a:r>
              <a:rPr lang="zh-TW" altLang="en-US" dirty="0"/>
              <a:t> </a:t>
            </a:r>
            <a:r>
              <a:rPr lang="en-US" altLang="zh-TW" dirty="0"/>
              <a:t>&amp;</a:t>
            </a:r>
            <a:r>
              <a:rPr lang="zh-TW" altLang="en-US" dirty="0"/>
              <a:t> </a:t>
            </a:r>
            <a:r>
              <a:rPr lang="zh-TW" altLang="zh-TW" dirty="0" smtClean="0"/>
              <a:t>農藥</a:t>
            </a:r>
            <a:endParaRPr lang="en-US" altLang="zh-TW" dirty="0"/>
          </a:p>
          <a:p>
            <a:pPr fontAlgn="auto">
              <a:spcAft>
                <a:spcPts val="0"/>
              </a:spcAft>
              <a:defRPr/>
            </a:pPr>
            <a:endParaRPr lang="en-US" altLang="zh-TW" dirty="0" smtClean="0"/>
          </a:p>
          <a:p>
            <a:pPr fontAlgn="auto">
              <a:spcAft>
                <a:spcPts val="0"/>
              </a:spcAft>
              <a:defRPr/>
            </a:pPr>
            <a:r>
              <a:rPr lang="en-US" altLang="zh-TW" dirty="0"/>
              <a:t>=&gt;</a:t>
            </a:r>
            <a:r>
              <a:rPr lang="zh-TW" altLang="en-US" dirty="0"/>
              <a:t>自然農法</a:t>
            </a:r>
            <a:endParaRPr lang="en-US" dirty="0" smtClean="0">
              <a:solidFill>
                <a:srgbClr val="5DA7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88628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>
          <a:xfrm>
            <a:off x="1714500" y="797719"/>
            <a:ext cx="4800600" cy="642938"/>
          </a:xfrm>
        </p:spPr>
        <p:txBody>
          <a:bodyPr/>
          <a:lstStyle/>
          <a:p>
            <a:r>
              <a:rPr lang="zh-TW" altLang="en-US" dirty="0"/>
              <a:t>自然農法</a:t>
            </a:r>
            <a:endParaRPr lang="en-US" altLang="en-US" dirty="0" smtClean="0">
              <a:solidFill>
                <a:srgbClr val="5DA71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500188"/>
            <a:ext cx="4982766" cy="2839641"/>
          </a:xfrm>
        </p:spPr>
        <p:txBody>
          <a:bodyPr rtlCol="0">
            <a:normAutofit/>
          </a:bodyPr>
          <a:lstStyle/>
          <a:p>
            <a:r>
              <a:rPr lang="zh-TW" altLang="zh-TW" dirty="0"/>
              <a:t>不</a:t>
            </a:r>
            <a:r>
              <a:rPr lang="zh-TW" altLang="zh-TW" dirty="0" smtClean="0"/>
              <a:t>施</a:t>
            </a:r>
            <a:r>
              <a:rPr lang="zh-TW" altLang="en-US" dirty="0"/>
              <a:t>化</a:t>
            </a:r>
            <a:r>
              <a:rPr lang="zh-TW" altLang="zh-TW" dirty="0" smtClean="0"/>
              <a:t>肥</a:t>
            </a:r>
            <a:r>
              <a:rPr lang="zh-TW" altLang="zh-TW" dirty="0"/>
              <a:t>、</a:t>
            </a:r>
            <a:r>
              <a:rPr lang="zh-TW" altLang="zh-TW" dirty="0" smtClean="0"/>
              <a:t>不</a:t>
            </a:r>
            <a:r>
              <a:rPr lang="zh-TW" altLang="en-US" dirty="0"/>
              <a:t>噴</a:t>
            </a:r>
            <a:r>
              <a:rPr lang="zh-TW" altLang="zh-TW" dirty="0" smtClean="0"/>
              <a:t>農藥</a:t>
            </a:r>
            <a:endParaRPr lang="en-US" altLang="zh-TW" dirty="0"/>
          </a:p>
          <a:p>
            <a:pPr fontAlgn="auto">
              <a:spcAft>
                <a:spcPts val="0"/>
              </a:spcAft>
              <a:defRPr/>
            </a:pPr>
            <a:endParaRPr lang="en-US" altLang="zh-TW" dirty="0" smtClean="0"/>
          </a:p>
          <a:p>
            <a:r>
              <a:rPr lang="en-US" altLang="zh-TW" dirty="0"/>
              <a:t>=&gt;</a:t>
            </a:r>
            <a:r>
              <a:rPr lang="zh-TW" altLang="en-US" dirty="0"/>
              <a:t>樸門</a:t>
            </a:r>
            <a:endParaRPr lang="en-US" altLang="zh-TW" dirty="0"/>
          </a:p>
          <a:p>
            <a:pPr fontAlgn="auto">
              <a:spcAft>
                <a:spcPts val="0"/>
              </a:spcAft>
              <a:defRPr/>
            </a:pPr>
            <a:endParaRPr lang="en-US" dirty="0" smtClean="0">
              <a:solidFill>
                <a:srgbClr val="5DA7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35735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>
          <a:xfrm>
            <a:off x="1714500" y="797719"/>
            <a:ext cx="4800600" cy="642938"/>
          </a:xfrm>
        </p:spPr>
        <p:txBody>
          <a:bodyPr/>
          <a:lstStyle/>
          <a:p>
            <a:r>
              <a:rPr lang="zh-TW" altLang="en-US" dirty="0" smtClean="0">
                <a:solidFill>
                  <a:srgbClr val="5DA710"/>
                </a:solidFill>
              </a:rPr>
              <a:t>樸門</a:t>
            </a:r>
            <a:r>
              <a:rPr lang="en-US" altLang="zh-TW" dirty="0" smtClean="0">
                <a:solidFill>
                  <a:srgbClr val="5DA710"/>
                </a:solidFill>
              </a:rPr>
              <a:t>(</a:t>
            </a:r>
            <a:r>
              <a:rPr lang="en-US" altLang="zh-TW" dirty="0" smtClean="0"/>
              <a:t>Permaculture)</a:t>
            </a:r>
            <a:endParaRPr lang="en-US" altLang="en-US" dirty="0" smtClean="0">
              <a:solidFill>
                <a:srgbClr val="5DA71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500188"/>
            <a:ext cx="4982766" cy="2839641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altLang="zh-TW" dirty="0"/>
              <a:t>permanent(</a:t>
            </a:r>
            <a:r>
              <a:rPr lang="zh-TW" altLang="zh-TW" dirty="0"/>
              <a:t>永久的</a:t>
            </a:r>
            <a:r>
              <a:rPr lang="en-US" altLang="zh-TW" dirty="0"/>
              <a:t>)</a:t>
            </a:r>
            <a:r>
              <a:rPr lang="zh-TW" altLang="zh-TW" dirty="0" smtClean="0"/>
              <a:t>、</a:t>
            </a:r>
            <a:endParaRPr lang="en-US" altLang="zh-TW" dirty="0" smtClean="0"/>
          </a:p>
          <a:p>
            <a:pPr marL="0" indent="0" fontAlgn="auto">
              <a:spcAft>
                <a:spcPts val="0"/>
              </a:spcAft>
              <a:buNone/>
              <a:defRPr/>
            </a:pPr>
            <a:r>
              <a:rPr lang="zh-TW" altLang="en-US" dirty="0" smtClean="0"/>
              <a:t>    </a:t>
            </a:r>
            <a:r>
              <a:rPr lang="en-US" altLang="zh-TW" dirty="0" smtClean="0"/>
              <a:t>culture</a:t>
            </a:r>
            <a:r>
              <a:rPr lang="en-US" altLang="zh-TW" dirty="0"/>
              <a:t>(</a:t>
            </a:r>
            <a:r>
              <a:rPr lang="zh-TW" altLang="zh-TW" dirty="0"/>
              <a:t>文化</a:t>
            </a:r>
            <a:r>
              <a:rPr lang="en-US" altLang="zh-TW" dirty="0"/>
              <a:t>)</a:t>
            </a:r>
            <a:r>
              <a:rPr lang="zh-TW" altLang="zh-TW" dirty="0" smtClean="0"/>
              <a:t>、</a:t>
            </a:r>
            <a:endParaRPr lang="en-US" altLang="zh-TW" dirty="0" smtClean="0"/>
          </a:p>
          <a:p>
            <a:pPr marL="0" indent="0" fontAlgn="auto">
              <a:spcAft>
                <a:spcPts val="0"/>
              </a:spcAft>
              <a:buNone/>
              <a:defRPr/>
            </a:pPr>
            <a:r>
              <a:rPr lang="zh-TW" altLang="en-US" dirty="0" smtClean="0"/>
              <a:t>    </a:t>
            </a:r>
            <a:r>
              <a:rPr lang="en-US" altLang="zh-TW" dirty="0" smtClean="0"/>
              <a:t>agriculture</a:t>
            </a:r>
            <a:r>
              <a:rPr lang="en-US" altLang="zh-TW" dirty="0"/>
              <a:t>(</a:t>
            </a:r>
            <a:r>
              <a:rPr lang="zh-TW" altLang="zh-TW" dirty="0"/>
              <a:t>農業</a:t>
            </a:r>
            <a:r>
              <a:rPr lang="en-US" altLang="zh-TW" dirty="0" smtClean="0"/>
              <a:t>)</a:t>
            </a:r>
          </a:p>
          <a:p>
            <a:pPr fontAlgn="auto">
              <a:spcAft>
                <a:spcPts val="0"/>
              </a:spcAft>
              <a:defRPr/>
            </a:pPr>
            <a:endParaRPr lang="en-US" altLang="zh-TW" dirty="0" smtClean="0"/>
          </a:p>
          <a:p>
            <a:pPr fontAlgn="auto">
              <a:spcAft>
                <a:spcPts val="0"/>
              </a:spcAft>
              <a:defRPr/>
            </a:pPr>
            <a:r>
              <a:rPr lang="zh-TW" altLang="en-US" dirty="0" smtClean="0"/>
              <a:t>仿森林生態</a:t>
            </a:r>
            <a:endParaRPr lang="en-US" altLang="zh-TW" dirty="0" smtClean="0"/>
          </a:p>
          <a:p>
            <a:pPr fontAlgn="auto">
              <a:spcAft>
                <a:spcPts val="0"/>
              </a:spcAft>
              <a:defRPr/>
            </a:pPr>
            <a:endParaRPr lang="en-US" dirty="0" smtClean="0">
              <a:solidFill>
                <a:srgbClr val="5DA710"/>
              </a:solidFill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順</a:t>
            </a:r>
            <a:r>
              <a:rPr lang="zh-TW" altLang="en-US" dirty="0"/>
              <a:t>應</a:t>
            </a:r>
            <a:r>
              <a:rPr lang="zh-TW" altLang="en-US" dirty="0" smtClean="0"/>
              <a:t>自然</a:t>
            </a:r>
            <a:endParaRPr lang="en-US" dirty="0"/>
          </a:p>
        </p:txBody>
      </p:sp>
      <p:pic>
        <p:nvPicPr>
          <p:cNvPr id="1026" name="Picture 2" descr="food_forest_layers color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525" y="1491630"/>
            <a:ext cx="4412950" cy="2815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1222277" y="4268048"/>
            <a:ext cx="44129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100" dirty="0" smtClean="0"/>
              <a:t>圖片來源</a:t>
            </a:r>
            <a:r>
              <a:rPr lang="en-US" altLang="zh-TW" sz="1100" dirty="0" smtClean="0"/>
              <a:t>:</a:t>
            </a:r>
            <a:r>
              <a:rPr lang="zh-TW" altLang="en-US" sz="1100" dirty="0" smtClean="0"/>
              <a:t> </a:t>
            </a:r>
            <a:r>
              <a:rPr lang="en-US" altLang="zh-TW" sz="1100" dirty="0" smtClean="0"/>
              <a:t>http</a:t>
            </a:r>
            <a:r>
              <a:rPr lang="en-US" altLang="zh-TW" sz="1100" dirty="0"/>
              <a:t>://www.kusamala.org/about/permaculture-in-malawi/</a:t>
            </a:r>
            <a:endParaRPr lang="zh-TW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699240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萬物皆資源</a:t>
            </a:r>
            <a:endParaRPr 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1222525" y="4234780"/>
            <a:ext cx="44129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100" dirty="0" smtClean="0"/>
              <a:t>圖片來源</a:t>
            </a:r>
            <a:r>
              <a:rPr lang="en-US" altLang="zh-TW" sz="1100" dirty="0" smtClean="0"/>
              <a:t>:</a:t>
            </a:r>
            <a:r>
              <a:rPr lang="zh-TW" altLang="en-US" sz="1100" dirty="0" smtClean="0"/>
              <a:t> </a:t>
            </a:r>
            <a:r>
              <a:rPr lang="en-US" altLang="zh-TW" sz="1100" dirty="0"/>
              <a:t>http://paoniafarmandhome.com/tag/permaculture/</a:t>
            </a:r>
            <a:endParaRPr lang="zh-TW" altLang="en-US" sz="1100" dirty="0"/>
          </a:p>
        </p:txBody>
      </p:sp>
      <p:pic>
        <p:nvPicPr>
          <p:cNvPr id="2052" name="Picture 4" descr="Permaculture principles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012" y="1426468"/>
            <a:ext cx="3971976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6472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分區照顧</a:t>
            </a:r>
            <a:endParaRPr 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222277" y="4268048"/>
            <a:ext cx="44129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100" dirty="0" smtClean="0"/>
              <a:t>圖片來源</a:t>
            </a:r>
            <a:r>
              <a:rPr lang="en-US" altLang="zh-TW" sz="1100" dirty="0" smtClean="0"/>
              <a:t>:</a:t>
            </a:r>
            <a:r>
              <a:rPr lang="zh-TW" altLang="en-US" sz="1100" dirty="0" smtClean="0"/>
              <a:t> </a:t>
            </a:r>
            <a:r>
              <a:rPr lang="en-US" altLang="zh-TW" sz="1100" dirty="0"/>
              <a:t>http://www.hyperbrain.me/compact-gardening-part-3/</a:t>
            </a:r>
            <a:endParaRPr lang="zh-TW" altLang="en-US" sz="1100" dirty="0"/>
          </a:p>
        </p:txBody>
      </p:sp>
      <p:pic>
        <p:nvPicPr>
          <p:cNvPr id="3076" name="Picture 4" descr="Permaculture_zones_compact_gardeni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596" y="1459736"/>
            <a:ext cx="2808312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7717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整合設計</a:t>
            </a:r>
            <a:endParaRPr 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1222277" y="4268048"/>
            <a:ext cx="44129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100" dirty="0" smtClean="0"/>
              <a:t>圖片來源</a:t>
            </a:r>
            <a:r>
              <a:rPr lang="en-US" altLang="zh-TW" sz="1100" dirty="0" smtClean="0"/>
              <a:t>:</a:t>
            </a:r>
            <a:r>
              <a:rPr lang="zh-TW" altLang="en-US" sz="1100" dirty="0" smtClean="0"/>
              <a:t> </a:t>
            </a:r>
            <a:r>
              <a:rPr lang="en-US" altLang="zh-TW" sz="1100" dirty="0"/>
              <a:t>https://www.pinterest.com/</a:t>
            </a:r>
            <a:endParaRPr lang="zh-TW" altLang="en-US" sz="1100" dirty="0"/>
          </a:p>
        </p:txBody>
      </p:sp>
      <p:pic>
        <p:nvPicPr>
          <p:cNvPr id="4100" name="Picture 4" descr="ãpermacultureãçåçæå°çµæ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121" y="1531744"/>
            <a:ext cx="4431261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1770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>
          <a:xfrm>
            <a:off x="1714500" y="797719"/>
            <a:ext cx="4800600" cy="642938"/>
          </a:xfrm>
        </p:spPr>
        <p:txBody>
          <a:bodyPr/>
          <a:lstStyle/>
          <a:p>
            <a:r>
              <a:rPr lang="zh-TW" altLang="en-US" dirty="0" smtClean="0">
                <a:solidFill>
                  <a:srgbClr val="5DA710"/>
                </a:solidFill>
              </a:rPr>
              <a:t>都市</a:t>
            </a:r>
            <a:endParaRPr lang="en-US" altLang="en-US" dirty="0" smtClean="0">
              <a:solidFill>
                <a:srgbClr val="5DA710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500188"/>
            <a:ext cx="4982766" cy="2839641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地小</a:t>
            </a:r>
            <a:endParaRPr lang="en-US" altLang="zh-TW" dirty="0" smtClean="0"/>
          </a:p>
          <a:p>
            <a:pPr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小型菜園</a:t>
            </a:r>
            <a:endParaRPr lang="en-US" altLang="zh-TW" dirty="0" smtClean="0"/>
          </a:p>
          <a:p>
            <a:pPr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zh-TW" altLang="en-US" dirty="0" smtClean="0"/>
              <a:t>屋</a:t>
            </a:r>
            <a:r>
              <a:rPr lang="zh-TW" altLang="en-US" dirty="0"/>
              <a:t>頂</a:t>
            </a:r>
            <a:endParaRPr lang="en-US" altLang="zh-TW" dirty="0" smtClean="0"/>
          </a:p>
          <a:p>
            <a:pPr lvl="1"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altLang="zh-TW" dirty="0" smtClean="0"/>
          </a:p>
          <a:p>
            <a:pPr fontAlgn="auto">
              <a:spcAft>
                <a:spcPts val="0"/>
              </a:spcAft>
              <a:defRPr/>
            </a:pPr>
            <a:r>
              <a:rPr lang="zh-TW" altLang="en-US" dirty="0" smtClean="0"/>
              <a:t>時間少</a:t>
            </a:r>
            <a:endParaRPr lang="en-US" altLang="zh-TW" dirty="0" smtClean="0"/>
          </a:p>
          <a:p>
            <a:pPr lvl="1" fontAlgn="auto">
              <a:spcAft>
                <a:spcPts val="0"/>
              </a:spcAft>
              <a:defRPr/>
            </a:pPr>
            <a:r>
              <a:rPr lang="zh-TW" altLang="en-US" dirty="0" smtClean="0"/>
              <a:t>無須頻繁照顧</a:t>
            </a:r>
            <a:endParaRPr lang="en-US" altLang="zh-TW" dirty="0" smtClean="0"/>
          </a:p>
          <a:p>
            <a:pPr lvl="1" fontAlgn="auto">
              <a:spcAft>
                <a:spcPts val="0"/>
              </a:spcAft>
              <a:defRPr/>
            </a:pPr>
            <a:r>
              <a:rPr lang="zh-TW" altLang="en-US" dirty="0" smtClean="0">
                <a:solidFill>
                  <a:srgbClr val="FF0000"/>
                </a:solidFill>
              </a:rPr>
              <a:t>自動設計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fontAlgn="auto">
              <a:spcAft>
                <a:spcPts val="0"/>
              </a:spcAft>
              <a:defRPr/>
            </a:pPr>
            <a:endParaRPr lang="en-US" dirty="0" smtClean="0">
              <a:solidFill>
                <a:srgbClr val="5DA71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06316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plateswise.com #165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165</Template>
  <TotalTime>145</TotalTime>
  <Words>218</Words>
  <Application>Microsoft Office PowerPoint</Application>
  <PresentationFormat>自訂</PresentationFormat>
  <Paragraphs>76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0" baseType="lpstr">
      <vt:lpstr>新細明體</vt:lpstr>
      <vt:lpstr>Arial</vt:lpstr>
      <vt:lpstr>Calibri</vt:lpstr>
      <vt:lpstr>Templateswise.com #165</vt:lpstr>
      <vt:lpstr>逗陣來作農夫─ ─樸門 </vt:lpstr>
      <vt:lpstr>慣行農法</vt:lpstr>
      <vt:lpstr>自然農法</vt:lpstr>
      <vt:lpstr>樸門(Permaculture)</vt:lpstr>
      <vt:lpstr>順應自然</vt:lpstr>
      <vt:lpstr>萬物皆資源</vt:lpstr>
      <vt:lpstr>分區照顧</vt:lpstr>
      <vt:lpstr>整合設計</vt:lpstr>
      <vt:lpstr>都市</vt:lpstr>
      <vt:lpstr>都市型樸門</vt:lpstr>
      <vt:lpstr>作物選擇──共榮</vt:lpstr>
      <vt:lpstr>小技巧</vt:lpstr>
      <vt:lpstr>優點</vt:lpstr>
      <vt:lpstr>樸門精神</vt:lpstr>
      <vt:lpstr>結語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樸門 </dc:title>
  <dc:creator>皓宣 張</dc:creator>
  <cp:lastModifiedBy>皓宣 張</cp:lastModifiedBy>
  <cp:revision>48</cp:revision>
  <dcterms:created xsi:type="dcterms:W3CDTF">2018-06-29T01:49:47Z</dcterms:created>
  <dcterms:modified xsi:type="dcterms:W3CDTF">2018-06-29T04:15:35Z</dcterms:modified>
</cp:coreProperties>
</file>

<file path=docProps/thumbnail.jpeg>
</file>